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9" r:id="rId11"/>
    <p:sldId id="265" r:id="rId12"/>
    <p:sldId id="266" r:id="rId13"/>
    <p:sldId id="267" r:id="rId14"/>
    <p:sldId id="268" r:id="rId15"/>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C9815B56-F374-4EBC-AB46-9B746EED4482}" type="datetimeFigureOut">
              <a:rPr lang="es-CO" smtClean="0"/>
              <a:t>30/08/2012</a:t>
            </a:fld>
            <a:endParaRPr lang="es-CO"/>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CO"/>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02FA636C-4E1F-4130-B5A0-89DB9FF73CB1}"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9815B56-F374-4EBC-AB46-9B746EED4482}" type="datetimeFigureOut">
              <a:rPr lang="es-CO" smtClean="0"/>
              <a:t>30/08/2012</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02FA636C-4E1F-4130-B5A0-89DB9FF73CB1}"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9815B56-F374-4EBC-AB46-9B746EED4482}" type="datetimeFigureOut">
              <a:rPr lang="es-CO" smtClean="0"/>
              <a:t>30/08/2012</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02FA636C-4E1F-4130-B5A0-89DB9FF73CB1}"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9815B56-F374-4EBC-AB46-9B746EED4482}" type="datetimeFigureOut">
              <a:rPr lang="es-CO" smtClean="0"/>
              <a:t>30/08/2012</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02FA636C-4E1F-4130-B5A0-89DB9FF73CB1}" type="slidenum">
              <a:rPr lang="es-CO" smtClean="0"/>
              <a:t>‹Nº›</a:t>
            </a:fld>
            <a:endParaRPr lang="es-CO"/>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C9815B56-F374-4EBC-AB46-9B746EED4482}" type="datetimeFigureOut">
              <a:rPr lang="es-CO" smtClean="0"/>
              <a:t>30/08/2012</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02FA636C-4E1F-4130-B5A0-89DB9FF73CB1}" type="slidenum">
              <a:rPr lang="es-CO" smtClean="0"/>
              <a:t>‹Nº›</a:t>
            </a:fld>
            <a:endParaRPr lang="es-CO"/>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9815B56-F374-4EBC-AB46-9B746EED4482}" type="datetimeFigureOut">
              <a:rPr lang="es-CO" smtClean="0"/>
              <a:t>30/08/2012</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02FA636C-4E1F-4130-B5A0-89DB9FF73CB1}" type="slidenum">
              <a:rPr lang="es-CO" smtClean="0"/>
              <a:t>‹Nº›</a:t>
            </a:fld>
            <a:endParaRPr lang="es-CO"/>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C9815B56-F374-4EBC-AB46-9B746EED4482}" type="datetimeFigureOut">
              <a:rPr lang="es-CO" smtClean="0"/>
              <a:t>30/08/2012</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02FA636C-4E1F-4130-B5A0-89DB9FF73CB1}" type="slidenum">
              <a:rPr lang="es-CO" smtClean="0"/>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C9815B56-F374-4EBC-AB46-9B746EED4482}" type="datetimeFigureOut">
              <a:rPr lang="es-CO" smtClean="0"/>
              <a:t>30/08/2012</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02FA636C-4E1F-4130-B5A0-89DB9FF73CB1}" type="slidenum">
              <a:rPr lang="es-CO" smtClean="0"/>
              <a:t>‹Nº›</a:t>
            </a:fld>
            <a:endParaRPr lang="es-CO"/>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C9815B56-F374-4EBC-AB46-9B746EED4482}" type="datetimeFigureOut">
              <a:rPr lang="es-CO" smtClean="0"/>
              <a:t>30/08/2012</a:t>
            </a:fld>
            <a:endParaRPr lang="es-CO"/>
          </a:p>
        </p:txBody>
      </p:sp>
      <p:sp>
        <p:nvSpPr>
          <p:cNvPr id="3" name="2 Marcador de pie de página"/>
          <p:cNvSpPr>
            <a:spLocks noGrp="1"/>
          </p:cNvSpPr>
          <p:nvPr>
            <p:ph type="ftr" sz="quarter" idx="11"/>
          </p:nvPr>
        </p:nvSpPr>
        <p:spPr/>
        <p:txBody>
          <a:bodyPr/>
          <a:lstStyle>
            <a:extLst/>
          </a:lstStyle>
          <a:p>
            <a:endParaRPr lang="es-CO"/>
          </a:p>
        </p:txBody>
      </p:sp>
      <p:sp>
        <p:nvSpPr>
          <p:cNvPr id="4" name="3 Marcador de número de diapositiva"/>
          <p:cNvSpPr>
            <a:spLocks noGrp="1"/>
          </p:cNvSpPr>
          <p:nvPr>
            <p:ph type="sldNum" sz="quarter" idx="12"/>
          </p:nvPr>
        </p:nvSpPr>
        <p:spPr/>
        <p:txBody>
          <a:bodyPr/>
          <a:lstStyle>
            <a:extLst/>
          </a:lstStyle>
          <a:p>
            <a:fld id="{02FA636C-4E1F-4130-B5A0-89DB9FF73CB1}"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C9815B56-F374-4EBC-AB46-9B746EED4482}" type="datetimeFigureOut">
              <a:rPr lang="es-CO" smtClean="0"/>
              <a:t>30/08/2012</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02FA636C-4E1F-4130-B5A0-89DB9FF73CB1}" type="slidenum">
              <a:rPr lang="es-CO" smtClean="0"/>
              <a:t>‹Nº›</a:t>
            </a:fld>
            <a:endParaRPr lang="es-C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C9815B56-F374-4EBC-AB46-9B746EED4482}" type="datetimeFigureOut">
              <a:rPr lang="es-CO" smtClean="0"/>
              <a:t>30/08/2012</a:t>
            </a:fld>
            <a:endParaRPr lang="es-CO"/>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CO"/>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02FA636C-4E1F-4130-B5A0-89DB9FF73CB1}" type="slidenum">
              <a:rPr lang="es-CO" smtClean="0"/>
              <a:t>‹Nº›</a:t>
            </a:fld>
            <a:endParaRPr lang="es-CO"/>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9815B56-F374-4EBC-AB46-9B746EED4482}" type="datetimeFigureOut">
              <a:rPr lang="es-CO" smtClean="0"/>
              <a:t>30/08/2012</a:t>
            </a:fld>
            <a:endParaRPr lang="es-CO"/>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CO"/>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2FA636C-4E1F-4130-B5A0-89DB9FF73CB1}"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O" dirty="0" smtClean="0"/>
              <a:t>PRACTICA III</a:t>
            </a:r>
            <a:endParaRPr lang="es-CO" dirty="0"/>
          </a:p>
        </p:txBody>
      </p:sp>
      <p:sp>
        <p:nvSpPr>
          <p:cNvPr id="3" name="2 Subtítulo"/>
          <p:cNvSpPr>
            <a:spLocks noGrp="1"/>
          </p:cNvSpPr>
          <p:nvPr>
            <p:ph type="subTitle" idx="1"/>
          </p:nvPr>
        </p:nvSpPr>
        <p:spPr/>
        <p:txBody>
          <a:bodyPr/>
          <a:lstStyle/>
          <a:p>
            <a:r>
              <a:rPr lang="es-CO" dirty="0" smtClean="0"/>
              <a:t>ASESORA </a:t>
            </a:r>
          </a:p>
          <a:p>
            <a:r>
              <a:rPr lang="es-CO" dirty="0" smtClean="0"/>
              <a:t>ASTRID MOLINA LONDOÑO</a:t>
            </a:r>
            <a:endParaRPr lang="es-CO"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CO" dirty="0" smtClean="0"/>
              <a:t>Se debe responder desde un soporte teórico y desde lo que se observo y los </a:t>
            </a:r>
            <a:r>
              <a:rPr lang="es-CO" dirty="0" err="1" smtClean="0"/>
              <a:t>intrumentos</a:t>
            </a:r>
            <a:r>
              <a:rPr lang="es-CO" dirty="0" smtClean="0"/>
              <a:t> aplicados : entrevistas, guía de observación, entre otros.</a:t>
            </a:r>
            <a:endParaRPr lang="es-CO" dirty="0"/>
          </a:p>
        </p:txBody>
      </p:sp>
      <p:sp>
        <p:nvSpPr>
          <p:cNvPr id="2" name="1 Título"/>
          <p:cNvSpPr>
            <a:spLocks noGrp="1"/>
          </p:cNvSpPr>
          <p:nvPr>
            <p:ph type="title"/>
          </p:nvPr>
        </p:nvSpPr>
        <p:spPr/>
        <p:txBody>
          <a:bodyPr/>
          <a:lstStyle/>
          <a:p>
            <a:r>
              <a:rPr lang="es-CO" dirty="0" smtClean="0"/>
              <a:t>PREGUNTA ORIENTADORA </a:t>
            </a:r>
            <a:endParaRPr lang="es-CO"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t>Es una comunicación escrita acerca de hechos o datos obtenidos o verificados por el autor.</a:t>
            </a:r>
          </a:p>
          <a:p>
            <a:r>
              <a:rPr lang="es-ES" dirty="0" smtClean="0"/>
              <a:t>Puede contener la solución a un problema, los métodos y procedimientos.</a:t>
            </a:r>
          </a:p>
          <a:p>
            <a:r>
              <a:rPr lang="es-ES" dirty="0" smtClean="0"/>
              <a:t>solución, la interpretación del autor, las conclusiones y recomendaciones que se juzgue conveniente hacer con respecto al problema.</a:t>
            </a:r>
          </a:p>
          <a:p>
            <a:endParaRPr lang="es-ES" dirty="0" smtClean="0"/>
          </a:p>
          <a:p>
            <a:endParaRPr lang="es-CO" dirty="0"/>
          </a:p>
        </p:txBody>
      </p:sp>
      <p:sp>
        <p:nvSpPr>
          <p:cNvPr id="2" name="1 Título"/>
          <p:cNvSpPr>
            <a:spLocks noGrp="1"/>
          </p:cNvSpPr>
          <p:nvPr>
            <p:ph type="title"/>
          </p:nvPr>
        </p:nvSpPr>
        <p:spPr/>
        <p:txBody>
          <a:bodyPr/>
          <a:lstStyle/>
          <a:p>
            <a:r>
              <a:rPr lang="es-ES" b="1" dirty="0" smtClean="0"/>
              <a:t>EL INFORME FINAL </a:t>
            </a:r>
            <a:endParaRPr lang="es-CO"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20000"/>
          </a:bodyPr>
          <a:lstStyle/>
          <a:p>
            <a:r>
              <a:rPr lang="es-ES" dirty="0" smtClean="0"/>
              <a:t>Ser una respuesta a una pregunta que se plantea; no es producto de la inspiración momentánea.</a:t>
            </a:r>
          </a:p>
          <a:p>
            <a:r>
              <a:rPr lang="es-ES" dirty="0" smtClean="0"/>
              <a:t>Se elabora sobre hechos o actividades concretas con el fin de dar cuenta sobre la realidad objetiva.</a:t>
            </a:r>
          </a:p>
          <a:p>
            <a:r>
              <a:rPr lang="es-ES" dirty="0" smtClean="0"/>
              <a:t>datos que se presentan organizados y clasificados en tablas, cuadros, gráficos e ilustraciones, el autor debe hacer interpretación de ellos para llegar a conclusiones y sugerir recomendaciones que debe sustentar.</a:t>
            </a:r>
          </a:p>
          <a:p>
            <a:r>
              <a:rPr lang="es-ES" dirty="0" smtClean="0"/>
              <a:t>En este tipo de textos también está presente una estructura argumentativa, además de la descriptiva, cuando se dan a conocer los hechos.</a:t>
            </a:r>
          </a:p>
          <a:p>
            <a:endParaRPr lang="es-CO" dirty="0"/>
          </a:p>
        </p:txBody>
      </p:sp>
      <p:sp>
        <p:nvSpPr>
          <p:cNvPr id="2" name="1 Título"/>
          <p:cNvSpPr>
            <a:spLocks noGrp="1"/>
          </p:cNvSpPr>
          <p:nvPr>
            <p:ph type="title"/>
          </p:nvPr>
        </p:nvSpPr>
        <p:spPr/>
        <p:txBody>
          <a:bodyPr>
            <a:normAutofit fontScale="90000"/>
          </a:bodyPr>
          <a:lstStyle/>
          <a:p>
            <a:r>
              <a:rPr lang="es-ES" b="1" dirty="0" smtClean="0"/>
              <a:t>EL INFORME SE CARACTERIZA POR:</a:t>
            </a:r>
            <a:endParaRPr lang="es-CO"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pPr>
              <a:buFont typeface="Arial" charset="0"/>
              <a:buChar char="•"/>
            </a:pPr>
            <a:r>
              <a:rPr lang="es-ES" dirty="0" smtClean="0"/>
              <a:t>Introducción donde se plantea el problema, su origen y antecedentes; además se presentan la justificación, los objetivos y el marco teórico.</a:t>
            </a:r>
          </a:p>
          <a:p>
            <a:pPr>
              <a:buFont typeface="Arial" charset="0"/>
              <a:buChar char="•"/>
            </a:pPr>
            <a:r>
              <a:rPr lang="es-ES" dirty="0" smtClean="0"/>
              <a:t>Objetivos del trabajo</a:t>
            </a:r>
          </a:p>
          <a:p>
            <a:pPr>
              <a:buFont typeface="Arial" charset="0"/>
              <a:buChar char="•"/>
            </a:pPr>
            <a:r>
              <a:rPr lang="es-ES" dirty="0" smtClean="0"/>
              <a:t>Soporte teórico</a:t>
            </a:r>
          </a:p>
          <a:p>
            <a:pPr>
              <a:buFont typeface="Arial" charset="0"/>
              <a:buChar char="•"/>
            </a:pPr>
            <a:r>
              <a:rPr lang="es-ES" dirty="0" smtClean="0"/>
              <a:t>Metodología.</a:t>
            </a:r>
          </a:p>
          <a:p>
            <a:pPr>
              <a:buFont typeface="Arial" charset="0"/>
              <a:buChar char="•"/>
            </a:pPr>
            <a:r>
              <a:rPr lang="es-ES" dirty="0" smtClean="0"/>
              <a:t>Propuesta</a:t>
            </a:r>
            <a:r>
              <a:rPr lang="es-ES" dirty="0" smtClean="0"/>
              <a:t>.</a:t>
            </a:r>
          </a:p>
          <a:p>
            <a:pPr>
              <a:buFont typeface="Arial" charset="0"/>
              <a:buChar char="•"/>
            </a:pPr>
            <a:r>
              <a:rPr lang="es-ES" dirty="0" smtClean="0"/>
              <a:t>Conclusiones.</a:t>
            </a:r>
          </a:p>
          <a:p>
            <a:pPr>
              <a:buFont typeface="Arial" charset="0"/>
              <a:buChar char="•"/>
            </a:pPr>
            <a:r>
              <a:rPr lang="es-ES" dirty="0" smtClean="0"/>
              <a:t>Recomendaciones o sugerencias</a:t>
            </a:r>
          </a:p>
          <a:p>
            <a:pPr>
              <a:buFont typeface="Arial" charset="0"/>
              <a:buChar char="•"/>
            </a:pPr>
            <a:r>
              <a:rPr lang="es-ES" dirty="0" smtClean="0"/>
              <a:t>Bibliografía</a:t>
            </a:r>
          </a:p>
          <a:p>
            <a:pPr>
              <a:buFont typeface="Arial" charset="0"/>
              <a:buChar char="•"/>
            </a:pPr>
            <a:endParaRPr lang="es-ES" dirty="0" smtClean="0"/>
          </a:p>
          <a:p>
            <a:endParaRPr lang="es-CO" dirty="0"/>
          </a:p>
        </p:txBody>
      </p:sp>
      <p:sp>
        <p:nvSpPr>
          <p:cNvPr id="2" name="1 Título"/>
          <p:cNvSpPr>
            <a:spLocks noGrp="1"/>
          </p:cNvSpPr>
          <p:nvPr>
            <p:ph type="title"/>
          </p:nvPr>
        </p:nvSpPr>
        <p:spPr/>
        <p:txBody>
          <a:bodyPr>
            <a:normAutofit fontScale="90000"/>
          </a:bodyPr>
          <a:lstStyle/>
          <a:p>
            <a:r>
              <a:rPr lang="es-ES" b="1" dirty="0" smtClean="0"/>
              <a:t>CUERPO DEL TRABAJO FINAL</a:t>
            </a:r>
            <a:br>
              <a:rPr lang="es-ES" b="1" dirty="0" smtClean="0"/>
            </a:br>
            <a:endParaRPr lang="es-CO"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CO" dirty="0" smtClean="0"/>
              <a:t>LA PRACTICA ES UNA CONSTRUCCIÓN DE USTEDES CON LA ORIENTACIÓN DE LA ASESORA </a:t>
            </a:r>
          </a:p>
          <a:p>
            <a:endParaRPr lang="es-CO" dirty="0" smtClean="0"/>
          </a:p>
          <a:p>
            <a:r>
              <a:rPr lang="es-CO" dirty="0" smtClean="0"/>
              <a:t>LES DESEO ESXITOS EN LA REALIZACIÓN DE ESTE PROCESO </a:t>
            </a:r>
            <a:endParaRPr lang="es-CO"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lnSpcReduction="10000"/>
          </a:bodyPr>
          <a:lstStyle/>
          <a:p>
            <a:pPr>
              <a:buFont typeface="Arial" charset="0"/>
              <a:buChar char="•"/>
            </a:pPr>
            <a:r>
              <a:rPr lang="es-ES" dirty="0" smtClean="0"/>
              <a:t>Es una estrategia de evaluación.</a:t>
            </a:r>
          </a:p>
          <a:p>
            <a:pPr>
              <a:buFont typeface="Arial" charset="0"/>
              <a:buChar char="•"/>
            </a:pPr>
            <a:r>
              <a:rPr lang="es-ES" dirty="0" smtClean="0"/>
              <a:t>Describir, eventos o acontecimientos significativos dentro del aula; así como el comportamiento particular de los niños. </a:t>
            </a:r>
          </a:p>
          <a:p>
            <a:pPr>
              <a:buFont typeface="Arial" charset="0"/>
              <a:buChar char="•"/>
            </a:pPr>
            <a:r>
              <a:rPr lang="es-ES" dirty="0" smtClean="0"/>
              <a:t>Se </a:t>
            </a:r>
            <a:r>
              <a:rPr lang="es-ES" b="1" dirty="0" smtClean="0"/>
              <a:t>describe</a:t>
            </a:r>
            <a:r>
              <a:rPr lang="es-ES" dirty="0" smtClean="0"/>
              <a:t> el comportamiento observado y las circunstancias en que éste ocurrió, de manera clara, precisa y objetiva. </a:t>
            </a:r>
          </a:p>
          <a:p>
            <a:pPr>
              <a:buFont typeface="Arial" charset="0"/>
              <a:buChar char="•"/>
            </a:pPr>
            <a:r>
              <a:rPr lang="es-ES" dirty="0" smtClean="0"/>
              <a:t>Se pueden incluir comentarios con apreciaciones subjetivas del maestro o practicante, pero deben ser registrados separadamente del texto descriptivo.</a:t>
            </a:r>
          </a:p>
          <a:p>
            <a:endParaRPr lang="es-CO" dirty="0"/>
          </a:p>
        </p:txBody>
      </p:sp>
      <p:sp>
        <p:nvSpPr>
          <p:cNvPr id="2" name="1 Título"/>
          <p:cNvSpPr>
            <a:spLocks noGrp="1"/>
          </p:cNvSpPr>
          <p:nvPr>
            <p:ph type="title"/>
          </p:nvPr>
        </p:nvSpPr>
        <p:spPr/>
        <p:txBody>
          <a:bodyPr>
            <a:normAutofit fontScale="90000"/>
          </a:bodyPr>
          <a:lstStyle/>
          <a:p>
            <a:r>
              <a:rPr lang="es-ES" b="1" dirty="0" smtClean="0"/>
              <a:t>QUE ES UN DIARIO PEDAGÓGICO </a:t>
            </a:r>
            <a:endParaRPr lang="es-CO"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t>Fecha.</a:t>
            </a:r>
          </a:p>
          <a:p>
            <a:r>
              <a:rPr lang="es-ES" dirty="0" smtClean="0"/>
              <a:t>Lugar del acontecimiento.</a:t>
            </a:r>
          </a:p>
          <a:p>
            <a:r>
              <a:rPr lang="es-ES" dirty="0" smtClean="0"/>
              <a:t>Descripción de la situación.</a:t>
            </a:r>
          </a:p>
          <a:p>
            <a:r>
              <a:rPr lang="es-ES" dirty="0" smtClean="0"/>
              <a:t>Interpretación.  Relación de lo descrito desde una reflexión teórica y una valoración personal.</a:t>
            </a:r>
          </a:p>
          <a:p>
            <a:r>
              <a:rPr lang="es-ES" dirty="0" smtClean="0"/>
              <a:t>Apreciación personal.</a:t>
            </a:r>
          </a:p>
          <a:p>
            <a:endParaRPr lang="es-CO" dirty="0"/>
          </a:p>
        </p:txBody>
      </p:sp>
      <p:sp>
        <p:nvSpPr>
          <p:cNvPr id="2" name="1 Título"/>
          <p:cNvSpPr>
            <a:spLocks noGrp="1"/>
          </p:cNvSpPr>
          <p:nvPr>
            <p:ph type="title"/>
          </p:nvPr>
        </p:nvSpPr>
        <p:spPr/>
        <p:txBody>
          <a:bodyPr>
            <a:normAutofit fontScale="90000"/>
          </a:bodyPr>
          <a:lstStyle/>
          <a:p>
            <a:r>
              <a:rPr lang="es-ES" b="1" dirty="0" smtClean="0"/>
              <a:t>ASPECTOS A TENER EN CUENTA PARA SU ELABORACIÓN:</a:t>
            </a:r>
            <a:endParaRPr lang="es-C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a:bodyPr>
          <a:lstStyle/>
          <a:p>
            <a:pPr>
              <a:buNone/>
            </a:pPr>
            <a:r>
              <a:rPr lang="es-ES" dirty="0" smtClean="0"/>
              <a:t>Se debe escribir la información en el orden establecido:</a:t>
            </a:r>
          </a:p>
          <a:p>
            <a:pPr>
              <a:buNone/>
            </a:pPr>
            <a:r>
              <a:rPr lang="es-ES" dirty="0" smtClean="0"/>
              <a:t>De lo general a lo particular, o a la inversa.</a:t>
            </a:r>
          </a:p>
          <a:p>
            <a:pPr>
              <a:buNone/>
            </a:pPr>
            <a:r>
              <a:rPr lang="es-ES" dirty="0" smtClean="0"/>
              <a:t>En orden de importancia relativa, concentrándose en aquello que se desea cause mayor efecto en el lector, incluyendo sólo los detalles que refuercen la impresión que se intenta producir. </a:t>
            </a:r>
          </a:p>
          <a:p>
            <a:pPr>
              <a:buNone/>
            </a:pPr>
            <a:r>
              <a:rPr lang="es-ES" dirty="0" smtClean="0"/>
              <a:t>Lo registrado en el anecdotario debe servir de insumo para dar respuesta a la pregunta orientadora de la práctica.</a:t>
            </a:r>
          </a:p>
          <a:p>
            <a:pPr>
              <a:buNone/>
            </a:pPr>
            <a:r>
              <a:rPr lang="es-MX" b="1" dirty="0" smtClean="0"/>
              <a:t> </a:t>
            </a:r>
            <a:endParaRPr lang="es-ES" dirty="0" smtClean="0"/>
          </a:p>
          <a:p>
            <a:endParaRPr lang="es-CO" dirty="0"/>
          </a:p>
        </p:txBody>
      </p:sp>
      <p:sp>
        <p:nvSpPr>
          <p:cNvPr id="2" name="1 Título"/>
          <p:cNvSpPr>
            <a:spLocks noGrp="1"/>
          </p:cNvSpPr>
          <p:nvPr>
            <p:ph type="title"/>
          </p:nvPr>
        </p:nvSpPr>
        <p:spPr/>
        <p:txBody>
          <a:bodyPr>
            <a:normAutofit fontScale="90000"/>
          </a:bodyPr>
          <a:lstStyle/>
          <a:p>
            <a:r>
              <a:rPr lang="es-ES" b="1" dirty="0" smtClean="0"/>
              <a:t>PARA REALIZAR LA DESCRIPCIÓN SE DEBE</a:t>
            </a:r>
            <a:endParaRPr lang="es-CO"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fontScale="92500" lnSpcReduction="10000"/>
          </a:bodyPr>
          <a:lstStyle/>
          <a:p>
            <a:pPr marL="274320" indent="-274320">
              <a:spcBef>
                <a:spcPts val="580"/>
              </a:spcBef>
              <a:defRPr/>
            </a:pPr>
            <a:r>
              <a:rPr lang="es-ES" sz="2800" dirty="0"/>
              <a:t>Fecha</a:t>
            </a:r>
            <a:r>
              <a:rPr lang="es-ES" sz="2800" dirty="0" smtClean="0"/>
              <a:t>.</a:t>
            </a:r>
          </a:p>
          <a:p>
            <a:pPr marL="274320" indent="-274320">
              <a:spcBef>
                <a:spcPts val="580"/>
              </a:spcBef>
              <a:defRPr/>
            </a:pPr>
            <a:r>
              <a:rPr lang="es-ES" sz="2800" dirty="0" smtClean="0"/>
              <a:t>Edad de los niños y nivel</a:t>
            </a:r>
            <a:endParaRPr lang="es-ES" sz="2800" dirty="0"/>
          </a:p>
          <a:p>
            <a:pPr marL="274320" indent="-274320">
              <a:spcBef>
                <a:spcPts val="580"/>
              </a:spcBef>
              <a:defRPr/>
            </a:pPr>
            <a:r>
              <a:rPr lang="es-ES" sz="2800" dirty="0"/>
              <a:t>Contenido </a:t>
            </a:r>
            <a:r>
              <a:rPr lang="es-ES" sz="2800" dirty="0" smtClean="0"/>
              <a:t> o tema (habilidad</a:t>
            </a:r>
            <a:r>
              <a:rPr lang="es-ES" sz="2800" dirty="0"/>
              <a:t>, destreza, noción, concepto, etc. Que se va a trabajar</a:t>
            </a:r>
            <a:r>
              <a:rPr lang="es-ES" sz="2800" dirty="0" smtClean="0"/>
              <a:t>).</a:t>
            </a:r>
            <a:endParaRPr lang="es-ES" sz="2800" dirty="0"/>
          </a:p>
          <a:p>
            <a:pPr marL="274320" indent="-274320">
              <a:spcBef>
                <a:spcPts val="580"/>
              </a:spcBef>
              <a:defRPr/>
            </a:pPr>
            <a:r>
              <a:rPr lang="es-ES" sz="2800" b="1" dirty="0"/>
              <a:t>Descripción de la actividad</a:t>
            </a:r>
            <a:r>
              <a:rPr lang="es-ES" sz="2800" b="1" dirty="0" smtClean="0"/>
              <a:t>.</a:t>
            </a:r>
          </a:p>
          <a:p>
            <a:pPr marL="274320" indent="-274320">
              <a:spcBef>
                <a:spcPts val="580"/>
              </a:spcBef>
              <a:defRPr/>
            </a:pPr>
            <a:r>
              <a:rPr lang="es-ES" sz="2800" b="1" dirty="0" smtClean="0"/>
              <a:t>Motivación</a:t>
            </a:r>
          </a:p>
          <a:p>
            <a:pPr marL="274320" indent="-274320">
              <a:spcBef>
                <a:spcPts val="580"/>
              </a:spcBef>
              <a:defRPr/>
            </a:pPr>
            <a:r>
              <a:rPr lang="es-ES" sz="2800" b="1" dirty="0" smtClean="0"/>
              <a:t>Desarrollo de la actividad</a:t>
            </a:r>
          </a:p>
          <a:p>
            <a:pPr marL="274320" indent="-274320">
              <a:spcBef>
                <a:spcPts val="580"/>
              </a:spcBef>
              <a:defRPr/>
            </a:pPr>
            <a:r>
              <a:rPr lang="es-ES" sz="2800" b="1" dirty="0" smtClean="0"/>
              <a:t>Finalización</a:t>
            </a:r>
          </a:p>
          <a:p>
            <a:pPr marL="274320" indent="-274320">
              <a:spcBef>
                <a:spcPts val="580"/>
              </a:spcBef>
              <a:defRPr/>
            </a:pPr>
            <a:r>
              <a:rPr lang="es-ES" sz="2800" b="1" dirty="0" smtClean="0"/>
              <a:t>Evaluación</a:t>
            </a:r>
            <a:endParaRPr lang="es-ES" sz="2800" b="1" dirty="0"/>
          </a:p>
          <a:p>
            <a:pPr marL="274320" indent="-274320">
              <a:spcBef>
                <a:spcPts val="580"/>
              </a:spcBef>
              <a:defRPr/>
            </a:pPr>
            <a:r>
              <a:rPr lang="es-ES" sz="2800" b="1" dirty="0"/>
              <a:t>Recursos.</a:t>
            </a:r>
          </a:p>
          <a:p>
            <a:pPr marL="274320" indent="-274320">
              <a:spcBef>
                <a:spcPts val="580"/>
              </a:spcBef>
              <a:buNone/>
              <a:defRPr/>
            </a:pPr>
            <a:endParaRPr lang="es-ES" sz="2800" dirty="0"/>
          </a:p>
          <a:p>
            <a:endParaRPr lang="es-CO" dirty="0"/>
          </a:p>
        </p:txBody>
      </p:sp>
      <p:sp>
        <p:nvSpPr>
          <p:cNvPr id="2" name="1 Título"/>
          <p:cNvSpPr>
            <a:spLocks noGrp="1"/>
          </p:cNvSpPr>
          <p:nvPr>
            <p:ph type="title"/>
          </p:nvPr>
        </p:nvSpPr>
        <p:spPr/>
        <p:txBody>
          <a:bodyPr/>
          <a:lstStyle/>
          <a:p>
            <a:r>
              <a:rPr lang="es-ES" b="1" dirty="0" smtClean="0"/>
              <a:t>PLANEACIÓN</a:t>
            </a:r>
            <a:endParaRPr lang="es-CO"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274320" indent="-274320">
              <a:spcBef>
                <a:spcPts val="580"/>
              </a:spcBef>
              <a:defRPr/>
            </a:pPr>
            <a:r>
              <a:rPr lang="es-ES" dirty="0"/>
              <a:t>T</a:t>
            </a:r>
            <a:r>
              <a:rPr lang="es-ES" dirty="0" smtClean="0"/>
              <a:t>ener </a:t>
            </a:r>
            <a:r>
              <a:rPr lang="es-ES" dirty="0"/>
              <a:t>la aprobación de la docente titular en los tiempos por ella </a:t>
            </a:r>
            <a:r>
              <a:rPr lang="es-ES" dirty="0" smtClean="0"/>
              <a:t>estipulados,</a:t>
            </a:r>
          </a:p>
          <a:p>
            <a:pPr marL="274320" indent="-274320">
              <a:spcBef>
                <a:spcPts val="580"/>
              </a:spcBef>
              <a:defRPr/>
            </a:pPr>
            <a:r>
              <a:rPr lang="es-ES" dirty="0"/>
              <a:t>I</a:t>
            </a:r>
            <a:r>
              <a:rPr lang="es-ES" dirty="0" smtClean="0"/>
              <a:t>gualmente  debe tener la </a:t>
            </a:r>
            <a:r>
              <a:rPr lang="es-ES" dirty="0"/>
              <a:t>veeduría del docente asesor antes de proceder a su práctica. </a:t>
            </a:r>
            <a:endParaRPr lang="es-ES" dirty="0" smtClean="0"/>
          </a:p>
          <a:p>
            <a:pPr marL="274320" indent="-274320">
              <a:spcBef>
                <a:spcPts val="580"/>
              </a:spcBef>
              <a:defRPr/>
            </a:pPr>
            <a:r>
              <a:rPr lang="es-ES" dirty="0" smtClean="0"/>
              <a:t>Debe presentarse mínimo </a:t>
            </a:r>
            <a:r>
              <a:rPr lang="es-ES" dirty="0"/>
              <a:t>8 días antes de su ejecución.</a:t>
            </a:r>
            <a:endParaRPr lang="es-ES" dirty="0"/>
          </a:p>
        </p:txBody>
      </p:sp>
      <p:sp>
        <p:nvSpPr>
          <p:cNvPr id="2" name="1 Título"/>
          <p:cNvSpPr>
            <a:spLocks noGrp="1"/>
          </p:cNvSpPr>
          <p:nvPr>
            <p:ph type="title"/>
          </p:nvPr>
        </p:nvSpPr>
        <p:spPr/>
        <p:txBody>
          <a:bodyPr/>
          <a:lstStyle/>
          <a:p>
            <a:r>
              <a:rPr lang="es-CO" dirty="0" smtClean="0"/>
              <a:t>LA PLANEACIÓN DEBE</a:t>
            </a:r>
            <a:endParaRPr lang="es-CO"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buNone/>
            </a:pPr>
            <a:r>
              <a:rPr lang="es-ES" dirty="0" smtClean="0"/>
              <a:t>Es una técnica que permite</a:t>
            </a:r>
          </a:p>
          <a:p>
            <a:pPr algn="just">
              <a:buNone/>
            </a:pPr>
            <a:r>
              <a:rPr lang="es-ES" dirty="0" smtClean="0"/>
              <a:t>obtener información sobre el sujeto de investigación, mediante el recuento de los acontecimientos significativos en su vida,  valorado, para el caso de la estimulación, por las palabras de los cuidadores (padres, familiares y docentes que lo han acompañado en su proceso de desarrollo).</a:t>
            </a:r>
          </a:p>
          <a:p>
            <a:pPr algn="just">
              <a:buNone/>
            </a:pPr>
            <a:r>
              <a:rPr lang="es-ES" dirty="0" smtClean="0"/>
              <a:t> </a:t>
            </a:r>
          </a:p>
          <a:p>
            <a:endParaRPr lang="es-CO" dirty="0"/>
          </a:p>
        </p:txBody>
      </p:sp>
      <p:sp>
        <p:nvSpPr>
          <p:cNvPr id="2" name="1 Título"/>
          <p:cNvSpPr>
            <a:spLocks noGrp="1"/>
          </p:cNvSpPr>
          <p:nvPr>
            <p:ph type="title"/>
          </p:nvPr>
        </p:nvSpPr>
        <p:spPr/>
        <p:txBody>
          <a:bodyPr/>
          <a:lstStyle/>
          <a:p>
            <a:r>
              <a:rPr lang="es-ES_tradnl" b="1" dirty="0" smtClean="0"/>
              <a:t>LA HISTORIA DE VIDA</a:t>
            </a:r>
            <a:endParaRPr lang="es-CO"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buFont typeface="Arial" charset="0"/>
              <a:buChar char="•"/>
            </a:pPr>
            <a:r>
              <a:rPr lang="es-ES" dirty="0" smtClean="0"/>
              <a:t>Una narración </a:t>
            </a:r>
            <a:r>
              <a:rPr lang="es-ES" b="1" dirty="0" smtClean="0"/>
              <a:t>escrita.</a:t>
            </a:r>
          </a:p>
          <a:p>
            <a:pPr>
              <a:buFont typeface="Arial" charset="0"/>
              <a:buChar char="•"/>
            </a:pPr>
            <a:r>
              <a:rPr lang="es-ES" dirty="0" smtClean="0"/>
              <a:t>En la práctica de estimulación la historia de vida de los niños y niñas la </a:t>
            </a:r>
            <a:r>
              <a:rPr lang="es-ES_tradnl" dirty="0" smtClean="0"/>
              <a:t>realizan los estudiantes para obtener la información  sobre el proceso de gestación y crianza, con el fin de establecer las características individuales del desarrollo, minimizar los factores de riesgo y formular propuestas de acompañamiento que favorezcan un crecimiento sano en todas sus dimensiones.</a:t>
            </a:r>
            <a:endParaRPr lang="es-ES" dirty="0" smtClean="0"/>
          </a:p>
          <a:p>
            <a:endParaRPr lang="es-CO" dirty="0"/>
          </a:p>
        </p:txBody>
      </p:sp>
      <p:sp>
        <p:nvSpPr>
          <p:cNvPr id="2" name="1 Título"/>
          <p:cNvSpPr>
            <a:spLocks noGrp="1"/>
          </p:cNvSpPr>
          <p:nvPr>
            <p:ph type="title"/>
          </p:nvPr>
        </p:nvSpPr>
        <p:spPr/>
        <p:txBody>
          <a:bodyPr/>
          <a:lstStyle/>
          <a:p>
            <a:r>
              <a:rPr lang="es-ES" b="1" dirty="0" smtClean="0"/>
              <a:t>LA HISTORIA DE VIDA ES:</a:t>
            </a:r>
            <a:endParaRPr lang="es-CO"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buFont typeface="Arial" charset="0"/>
              <a:buChar char="•"/>
            </a:pPr>
            <a:r>
              <a:rPr lang="es-ES_tradnl" dirty="0" smtClean="0"/>
              <a:t>Presentación.</a:t>
            </a:r>
            <a:endParaRPr lang="es-ES" dirty="0" smtClean="0"/>
          </a:p>
          <a:p>
            <a:pPr>
              <a:buFont typeface="Arial" charset="0"/>
              <a:buChar char="•"/>
            </a:pPr>
            <a:r>
              <a:rPr lang="es-ES_tradnl" dirty="0" smtClean="0"/>
              <a:t>Objetivos General </a:t>
            </a:r>
          </a:p>
          <a:p>
            <a:pPr>
              <a:buFont typeface="Arial" charset="0"/>
              <a:buChar char="•"/>
            </a:pPr>
            <a:r>
              <a:rPr lang="es-ES_tradnl" dirty="0" smtClean="0"/>
              <a:t>Objetivos</a:t>
            </a:r>
            <a:r>
              <a:rPr lang="es-ES_tradnl" dirty="0" smtClean="0"/>
              <a:t> específicos.</a:t>
            </a:r>
            <a:endParaRPr lang="es-ES" dirty="0" smtClean="0"/>
          </a:p>
          <a:p>
            <a:pPr>
              <a:buFont typeface="Arial" charset="0"/>
              <a:buChar char="•"/>
            </a:pPr>
            <a:r>
              <a:rPr lang="es-ES_tradnl" dirty="0" smtClean="0"/>
              <a:t>Justificación de la propuesta desde lo teórico.</a:t>
            </a:r>
            <a:endParaRPr lang="es-ES" dirty="0" smtClean="0"/>
          </a:p>
          <a:p>
            <a:pPr>
              <a:buFont typeface="Arial" charset="0"/>
              <a:buChar char="•"/>
            </a:pPr>
            <a:r>
              <a:rPr lang="es-ES_tradnl" dirty="0" smtClean="0"/>
              <a:t>Programa por dimensiones (detallar las actividades que se deben realizar en estimulación).</a:t>
            </a:r>
            <a:endParaRPr lang="es-ES" dirty="0" smtClean="0"/>
          </a:p>
          <a:p>
            <a:pPr>
              <a:buFont typeface="Arial" charset="0"/>
              <a:buChar char="•"/>
            </a:pPr>
            <a:r>
              <a:rPr lang="es-ES_tradnl" dirty="0" smtClean="0"/>
              <a:t>Bibliografía.</a:t>
            </a:r>
            <a:endParaRPr lang="es-ES" dirty="0" smtClean="0"/>
          </a:p>
          <a:p>
            <a:pPr>
              <a:buFont typeface="Arial" charset="0"/>
              <a:buChar char="•"/>
            </a:pPr>
            <a:r>
              <a:rPr lang="es-ES_tradnl" dirty="0" smtClean="0"/>
              <a:t>Anexos.</a:t>
            </a:r>
            <a:endParaRPr lang="es-ES" dirty="0" smtClean="0"/>
          </a:p>
          <a:p>
            <a:endParaRPr lang="es-CO" dirty="0"/>
          </a:p>
        </p:txBody>
      </p:sp>
      <p:sp>
        <p:nvSpPr>
          <p:cNvPr id="2" name="1 Título"/>
          <p:cNvSpPr>
            <a:spLocks noGrp="1"/>
          </p:cNvSpPr>
          <p:nvPr>
            <p:ph type="title"/>
          </p:nvPr>
        </p:nvSpPr>
        <p:spPr/>
        <p:txBody>
          <a:bodyPr>
            <a:normAutofit fontScale="90000"/>
          </a:bodyPr>
          <a:lstStyle/>
          <a:p>
            <a:r>
              <a:rPr lang="es-ES_tradnl" b="1" dirty="0" smtClean="0"/>
              <a:t>LA PROPUESTA DE ESTIMULACIÓN</a:t>
            </a:r>
            <a:r>
              <a:rPr lang="es-ES_tradnl" b="1" dirty="0" smtClean="0"/>
              <a:t> DEBE CONTENER:</a:t>
            </a:r>
            <a:endParaRPr lang="es-CO"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54</TotalTime>
  <Words>700</Words>
  <Application>Microsoft Office PowerPoint</Application>
  <PresentationFormat>Presentación en pantalla (4:3)</PresentationFormat>
  <Paragraphs>72</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Concurrencia</vt:lpstr>
      <vt:lpstr>PRACTICA III</vt:lpstr>
      <vt:lpstr>QUE ES UN DIARIO PEDAGÓGICO </vt:lpstr>
      <vt:lpstr>ASPECTOS A TENER EN CUENTA PARA SU ELABORACIÓN:</vt:lpstr>
      <vt:lpstr>PARA REALIZAR LA DESCRIPCIÓN SE DEBE</vt:lpstr>
      <vt:lpstr>PLANEACIÓN</vt:lpstr>
      <vt:lpstr>LA PLANEACIÓN DEBE</vt:lpstr>
      <vt:lpstr>LA HISTORIA DE VIDA</vt:lpstr>
      <vt:lpstr>LA HISTORIA DE VIDA ES:</vt:lpstr>
      <vt:lpstr>LA PROPUESTA DE ESTIMULACIÓN DEBE CONTENER:</vt:lpstr>
      <vt:lpstr>PREGUNTA ORIENTADORA </vt:lpstr>
      <vt:lpstr>EL INFORME FINAL </vt:lpstr>
      <vt:lpstr>EL INFORME SE CARACTERIZA POR:</vt:lpstr>
      <vt:lpstr>CUERPO DEL TRABAJO FINAL </vt:lpstr>
      <vt:lpstr>Diapositiva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PRACTICA III</dc:title>
  <dc:creator>Usuario</dc:creator>
  <cp:lastModifiedBy>Usuario</cp:lastModifiedBy>
  <cp:revision>9</cp:revision>
  <dcterms:created xsi:type="dcterms:W3CDTF">2012-08-31T03:24:45Z</dcterms:created>
  <dcterms:modified xsi:type="dcterms:W3CDTF">2012-08-31T04:19:14Z</dcterms:modified>
</cp:coreProperties>
</file>